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7BBB5A-A792-CFC4-15D4-02C740FD0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B34964A-B5CD-B987-CB45-218678C92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2616E8-4161-2BBC-4F10-AD3B898B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57C1-4257-43E9-A23B-F4C89B7F29F5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70580E-34A6-E4CB-6806-CDAA5CF1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A568AB-BC11-E37F-CFA2-F5A9BA19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FA0F-0899-4DF0-AE00-25B57F6FCA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95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0A646F-5566-611E-E127-B711207F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5E709C-AB8F-E3AE-F8EE-AD42B1D4F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91C98B-0F3C-0FA1-7BC2-91C1099A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57C1-4257-43E9-A23B-F4C89B7F29F5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98C6A3-1073-EB99-AA77-564B1AE8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23A173-EDFB-E98F-9A1F-A3379084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FA0F-0899-4DF0-AE00-25B57F6FCA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84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0CB3F4B-AB06-F3EA-4308-1CCC55942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2803B3-F9FE-6CF5-03AE-A976905E4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4B3354-291D-11BF-950A-88864003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57C1-4257-43E9-A23B-F4C89B7F29F5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093740-BC14-C50C-3446-D3794FBE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43D1ED-7E21-6D25-98A4-8302C622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FA0F-0899-4DF0-AE00-25B57F6FCA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4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F76B77-AA03-43B9-20D6-859355E4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7F0683-36FC-E8D4-735D-619B80EE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D92D65-168F-EE9A-79C5-E55DE4AF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57C1-4257-43E9-A23B-F4C89B7F29F5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2DBAB0-3227-254D-FEA7-80282C84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83AB2C-43B4-9591-B6CF-5F6B1E8B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FA0F-0899-4DF0-AE00-25B57F6FCA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9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6D5B39-5E55-4FF5-9F2C-1C59D660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14CAB6-6D95-C4F1-06CB-73B606C24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025582-3E65-1AB0-C958-53AF3A4D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57C1-4257-43E9-A23B-F4C89B7F29F5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D93727-76C7-963A-C16A-DD8AAAEC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E16EFE-355F-DEFB-3103-EB29969D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FA0F-0899-4DF0-AE00-25B57F6FCA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315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D3765-72E9-8959-DD19-1E92F221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42DBA1-D588-9D0E-5025-278283C7D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CD4E57F-5DCD-1A32-D966-ADC487DA6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4F93E81-413C-C49C-DF5C-CC06638D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57C1-4257-43E9-A23B-F4C89B7F29F5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C79684-EC3F-E700-98C7-75C8AFCB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93B032-595D-2FEB-FAC3-F551A228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FA0F-0899-4DF0-AE00-25B57F6FCA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55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1B6F83-46CA-00E8-9452-9B2B3199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EBF3126-4CBA-38B1-342D-A1B23695F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9B02CA-4A90-B7DF-A33D-137C0566D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FE0DB52-C62B-FC5B-ADAB-FA05B13C1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B125C82-EF5A-F0F7-1000-20E052B2C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9796DFA-E4FB-4BC7-0533-8CB9BE2D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57C1-4257-43E9-A23B-F4C89B7F29F5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2815C54-3E41-CDCC-70D2-F952F180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5A124EA-7916-8161-44CC-2614DF82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FA0F-0899-4DF0-AE00-25B57F6FCA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62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4555A5-C88D-53BC-6E53-09041854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767B145-9E17-39DD-10AA-7649D41A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57C1-4257-43E9-A23B-F4C89B7F29F5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6DD0D6-A591-E72D-CAB0-4E0DB38E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E12E8B-ED41-8AA5-0742-884FC3FD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FA0F-0899-4DF0-AE00-25B57F6FCA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35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F3770AE-20DC-CA14-5B73-FDD2595A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57C1-4257-43E9-A23B-F4C89B7F29F5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D0C7F0-CFCA-469C-454F-CE0661E6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7DBFFF-1A29-2F05-5B37-33A6DB70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FA0F-0899-4DF0-AE00-25B57F6FCA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29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784463-F3D4-831D-3A2C-81BF0DB4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3940CC-C3F6-6730-2FC5-875176FE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3966B8A-3C54-F57E-8D4E-F01891CF0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489348-C43F-D216-0B6F-3234F6CE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57C1-4257-43E9-A23B-F4C89B7F29F5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EF4B02-E8C9-E675-7FF0-60DC56AC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2654416-2A76-B76F-EF8E-B71518A4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FA0F-0899-4DF0-AE00-25B57F6FCA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6B924A-D41C-8FFB-7B9B-9041578D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421C208-1ACA-34FE-7EBC-C59ECC3D3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195F9B-DDB7-8932-C36F-A88419D00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C7A772-3196-0EB1-50A4-8EA2C296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57C1-4257-43E9-A23B-F4C89B7F29F5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DF8C5A-7943-919E-73FA-222A68C7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700B40-FBA3-6805-C3D8-0F09BFCB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FA0F-0899-4DF0-AE00-25B57F6FCA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051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5C6F486-AA3E-BCD5-45C9-EB9F307B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AA16D8-C4EF-56BE-1797-FA0C8096A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CEE75C-E3D4-B589-B112-939F45289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4557C1-4257-43E9-A23B-F4C89B7F29F5}" type="datetimeFigureOut">
              <a:rPr lang="fi-FI" smtClean="0"/>
              <a:t>10.3.2025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F7355-5AB4-93F1-0B81-C6BE7F512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02ACE0-85FC-50A0-6B70-1B7AAEE0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CFA0F-0899-4DF0-AE00-25B57F6FCA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21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uvi.tirkkonen@opedu.kuopio.f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aelukioon.fi/web/opiskelijalle/tyko-viikko/tyoelamaviikk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36C97B7-DEBB-7221-173C-F495F6AC5B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50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B525AA-9873-1F16-1BFF-B68B23788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5200" dirty="0"/>
              <a:t>TYKO-VIIKKO / </a:t>
            </a:r>
            <a:br>
              <a:rPr lang="fi-FI" sz="5200" dirty="0"/>
            </a:br>
            <a:r>
              <a:rPr lang="fi-FI" sz="5200" dirty="0"/>
              <a:t>1. </a:t>
            </a:r>
            <a:r>
              <a:rPr lang="fi-FI" sz="5200" dirty="0" err="1"/>
              <a:t>vsk</a:t>
            </a:r>
            <a:endParaRPr lang="fi-FI" sz="52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A9F681-549E-D7AF-19F7-0FFF43524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fi-FI"/>
              <a:t>Ryhmänohjaus 13.3.2025</a:t>
            </a:r>
          </a:p>
        </p:txBody>
      </p:sp>
    </p:spTree>
    <p:extLst>
      <p:ext uri="{BB962C8B-B14F-4D97-AF65-F5344CB8AC3E}">
        <p14:creationId xmlns:p14="http://schemas.microsoft.com/office/powerpoint/2010/main" val="291789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1C7659-06F3-9637-723E-7F1FA512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Työpaikkojen tarkistus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0928BB-157D-23D2-D80D-9F0402EDB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Onhan kaikilla työpaikka – tai vaihtoehtoisesti virtuaali-TET-paikka?</a:t>
            </a:r>
          </a:p>
          <a:p>
            <a:r>
              <a:rPr lang="fi-FI" dirty="0"/>
              <a:t>Ja </a:t>
            </a:r>
            <a:r>
              <a:rPr lang="fi-FI" b="1" dirty="0"/>
              <a:t>Tehtävä 1 palautettuna </a:t>
            </a:r>
            <a:r>
              <a:rPr lang="fi-FI" dirty="0"/>
              <a:t>(=mikä työpaikka / virtuaalitoteutus) Moodlessa</a:t>
            </a:r>
          </a:p>
          <a:p>
            <a:r>
              <a:rPr lang="fi-FI" dirty="0"/>
              <a:t>Tämä tehtävä viimeistään nyt ryhmänohjauksessa!</a:t>
            </a:r>
          </a:p>
          <a:p>
            <a:r>
              <a:rPr lang="fi-FI" dirty="0">
                <a:solidFill>
                  <a:srgbClr val="FF0000"/>
                </a:solidFill>
              </a:rPr>
              <a:t>Jos ei ole työpaikkaa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i-FI" dirty="0"/>
              <a:t>Voit ilmoittautua nyt heti johonkin virtuaali-TET-ryhmään (muutamia paikkoja on vielä vapaana)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i-FI" dirty="0"/>
              <a:t>Ryhmänohjaaja ilmoittaa sinut työnhakupajaan Lyseolle 18.3. klo 13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i-FI" dirty="0"/>
              <a:t>Ilmoitus </a:t>
            </a:r>
            <a:r>
              <a:rPr lang="fi-FI" dirty="0">
                <a:hlinkClick r:id="rId2"/>
              </a:rPr>
              <a:t>suvi.tirkkonen@opedu.kuopio.fi</a:t>
            </a:r>
            <a:r>
              <a:rPr lang="fi-FI" dirty="0"/>
              <a:t> viimeistään perjantaina 14.3.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i-FI" dirty="0"/>
              <a:t>Kolmas vaihtoehto on opiskelua koululla TYKO-viikon ajan (ns. rästipaja)</a:t>
            </a:r>
          </a:p>
        </p:txBody>
      </p:sp>
    </p:spTree>
    <p:extLst>
      <p:ext uri="{BB962C8B-B14F-4D97-AF65-F5344CB8AC3E}">
        <p14:creationId xmlns:p14="http://schemas.microsoft.com/office/powerpoint/2010/main" val="427709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BAF51A-A7DD-67FF-A4BE-BEA52BD2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Ruokailut TYKO-viikolla: </a:t>
            </a:r>
            <a:br>
              <a:rPr lang="fi-FI" dirty="0"/>
            </a:br>
            <a:r>
              <a:rPr lang="fi-FI" dirty="0"/>
              <a:t>KAIKKI VASTAAVAT KYSELYYN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E29111-04AE-9E7F-95B0-A6BBEAF4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sz="5100" b="1" dirty="0"/>
              <a:t>Maanantaina </a:t>
            </a:r>
            <a:r>
              <a:rPr lang="fi-FI" sz="5100" dirty="0"/>
              <a:t>kaikki tulevat TYKO-viikon avauspäivään </a:t>
            </a:r>
            <a:r>
              <a:rPr lang="fi-FI" sz="5100" dirty="0" err="1"/>
              <a:t>Lumitille</a:t>
            </a:r>
            <a:r>
              <a:rPr lang="fi-FI" sz="5100" dirty="0"/>
              <a:t> klo 10. Ruokailu siellä klo 12 – 13.</a:t>
            </a:r>
          </a:p>
          <a:p>
            <a:r>
              <a:rPr lang="fi-FI" sz="5100" b="1" dirty="0"/>
              <a:t>Tiistaina ja keskiviikkona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i-FI" sz="5100" dirty="0">
                <a:solidFill>
                  <a:srgbClr val="FF0000"/>
                </a:solidFill>
              </a:rPr>
              <a:t>virtuaali-</a:t>
            </a:r>
            <a:r>
              <a:rPr lang="fi-FI" sz="5100" dirty="0" err="1">
                <a:solidFill>
                  <a:srgbClr val="FF0000"/>
                </a:solidFill>
              </a:rPr>
              <a:t>TETtiin</a:t>
            </a:r>
            <a:r>
              <a:rPr lang="fi-FI" sz="5100" dirty="0">
                <a:solidFill>
                  <a:srgbClr val="FF0000"/>
                </a:solidFill>
              </a:rPr>
              <a:t> osallistujat ruokailevat sillä lukiolla, missä TET järjestetään (Nilsiä ja Juankoski omalla lukiolla). </a:t>
            </a:r>
            <a:r>
              <a:rPr lang="fi-FI" sz="5100" b="1" dirty="0">
                <a:solidFill>
                  <a:srgbClr val="FF0000"/>
                </a:solidFill>
              </a:rPr>
              <a:t>Ilmoitettava erityisruokavaliot </a:t>
            </a:r>
            <a:r>
              <a:rPr lang="fi-FI" sz="5100" b="1" dirty="0" err="1">
                <a:solidFill>
                  <a:srgbClr val="FF0000"/>
                </a:solidFill>
              </a:rPr>
              <a:t>Forms</a:t>
            </a:r>
            <a:r>
              <a:rPr lang="fi-FI" sz="5100" b="1" dirty="0">
                <a:solidFill>
                  <a:srgbClr val="FF0000"/>
                </a:solidFill>
              </a:rPr>
              <a:t>-kyselyssä 13.3.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i-FI" sz="5100" dirty="0">
                <a:solidFill>
                  <a:srgbClr val="FF0000"/>
                </a:solidFill>
              </a:rPr>
              <a:t>Työpaikoille menijät voivat </a:t>
            </a:r>
            <a:r>
              <a:rPr lang="fi-FI" sz="5100" b="1" dirty="0">
                <a:solidFill>
                  <a:srgbClr val="FF0000"/>
                </a:solidFill>
              </a:rPr>
              <a:t>halutessaan </a:t>
            </a:r>
            <a:r>
              <a:rPr lang="fi-FI" sz="5100" dirty="0">
                <a:solidFill>
                  <a:srgbClr val="FF0000"/>
                </a:solidFill>
              </a:rPr>
              <a:t>ruokailla omalla lukiolla. </a:t>
            </a:r>
            <a:r>
              <a:rPr lang="fi-FI" sz="5100" b="1" dirty="0">
                <a:solidFill>
                  <a:srgbClr val="FF0000"/>
                </a:solidFill>
              </a:rPr>
              <a:t>Ilmoittautuminen</a:t>
            </a:r>
            <a:r>
              <a:rPr lang="fi-FI" sz="5100" dirty="0">
                <a:solidFill>
                  <a:srgbClr val="FF0000"/>
                </a:solidFill>
              </a:rPr>
              <a:t> ryhmänohjauksessa 13.3. (</a:t>
            </a:r>
            <a:r>
              <a:rPr lang="fi-FI" sz="5100" dirty="0" err="1">
                <a:solidFill>
                  <a:srgbClr val="FF0000"/>
                </a:solidFill>
              </a:rPr>
              <a:t>Forms</a:t>
            </a:r>
            <a:r>
              <a:rPr lang="fi-FI" sz="5100" dirty="0">
                <a:solidFill>
                  <a:srgbClr val="FF0000"/>
                </a:solidFill>
              </a:rPr>
              <a:t>) – on tärkeää ilmoittaa myös mahdolliset erityisruokavaliot. </a:t>
            </a:r>
          </a:p>
          <a:p>
            <a:pPr marL="0" indent="0">
              <a:buNone/>
            </a:pPr>
            <a:r>
              <a:rPr lang="fi-FI" sz="5100" dirty="0">
                <a:solidFill>
                  <a:srgbClr val="FF0000"/>
                </a:solidFill>
              </a:rPr>
              <a:t>   Muutoin huolehdit itse syömisestäsi. </a:t>
            </a:r>
            <a:r>
              <a:rPr lang="fi-FI" sz="5100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</a:p>
          <a:p>
            <a:r>
              <a:rPr lang="fi-FI" sz="5100" b="1" dirty="0"/>
              <a:t>Torstaina ja perjantaina </a:t>
            </a:r>
            <a:r>
              <a:rPr lang="fi-FI" sz="5100" dirty="0"/>
              <a:t>kaikki ovat omilla lukioillaan ja ruokailevat siellä.</a:t>
            </a:r>
          </a:p>
          <a:p>
            <a:endParaRPr lang="fi-FI" sz="5100" dirty="0"/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74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EFCCCF-5604-0922-538A-928F457C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Virtuaali-</a:t>
            </a:r>
            <a:r>
              <a:rPr lang="fi-FI" dirty="0" err="1"/>
              <a:t>TETit</a:t>
            </a:r>
            <a:r>
              <a:rPr lang="fi-FI" dirty="0"/>
              <a:t> järjestetään seuraavasti: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1E36ED-6469-8A4E-2FF0-6CDF54989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Karjalan Lennosto	Kallaveden lukiolla</a:t>
            </a:r>
          </a:p>
          <a:p>
            <a:r>
              <a:rPr lang="fi-FI" dirty="0" err="1"/>
              <a:t>Mondi</a:t>
            </a:r>
            <a:r>
              <a:rPr lang="fi-FI" dirty="0"/>
              <a:t>			</a:t>
            </a:r>
            <a:r>
              <a:rPr lang="fi-FI" dirty="0" err="1"/>
              <a:t>Lumitilla</a:t>
            </a:r>
            <a:endParaRPr lang="fi-FI" dirty="0"/>
          </a:p>
          <a:p>
            <a:r>
              <a:rPr lang="fi-FI" dirty="0"/>
              <a:t>Komissio			</a:t>
            </a:r>
            <a:r>
              <a:rPr lang="fi-FI" dirty="0" err="1"/>
              <a:t>Lumitilla</a:t>
            </a:r>
            <a:endParaRPr lang="fi-FI" dirty="0"/>
          </a:p>
          <a:p>
            <a:r>
              <a:rPr lang="fi-FI" dirty="0"/>
              <a:t>Hyvinvointialue		Lyseolla (ruokailu </a:t>
            </a:r>
            <a:r>
              <a:rPr lang="fi-FI" dirty="0" err="1"/>
              <a:t>Lumitilla</a:t>
            </a:r>
            <a:r>
              <a:rPr lang="fi-FI" dirty="0"/>
              <a:t>)</a:t>
            </a:r>
          </a:p>
          <a:p>
            <a:r>
              <a:rPr lang="fi-FI" dirty="0"/>
              <a:t>Salibandyliitto		</a:t>
            </a:r>
            <a:r>
              <a:rPr lang="fi-FI" dirty="0" err="1"/>
              <a:t>Klassikalla</a:t>
            </a:r>
            <a:endParaRPr lang="fi-FI" dirty="0"/>
          </a:p>
          <a:p>
            <a:endParaRPr lang="fi-FI" dirty="0"/>
          </a:p>
          <a:p>
            <a:r>
              <a:rPr lang="fi-FI" dirty="0"/>
              <a:t>Luokkatilat ilmoitetaan myöhemmin.</a:t>
            </a:r>
          </a:p>
          <a:p>
            <a:r>
              <a:rPr lang="fi-FI" dirty="0"/>
              <a:t>Nilsiän ja Juankosken </a:t>
            </a:r>
            <a:r>
              <a:rPr lang="fi-FI" dirty="0" err="1"/>
              <a:t>virtutaali-TETtiin</a:t>
            </a:r>
            <a:r>
              <a:rPr lang="fi-FI" dirty="0"/>
              <a:t> osallistujat osallistuvat niihin etänä omalta lukiolta.</a:t>
            </a:r>
          </a:p>
        </p:txBody>
      </p:sp>
    </p:spTree>
    <p:extLst>
      <p:ext uri="{BB962C8B-B14F-4D97-AF65-F5344CB8AC3E}">
        <p14:creationId xmlns:p14="http://schemas.microsoft.com/office/powerpoint/2010/main" val="55112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DBD04D-7E4F-68A8-2A4E-1EBDB660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FORMS-kysely ruokailusta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796E68-3B1B-2003-0C35-3070BD3E6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400" dirty="0">
                <a:solidFill>
                  <a:srgbClr val="FF0000"/>
                </a:solidFill>
              </a:rPr>
              <a:t>Kaikki vastaavat kyselyyn</a:t>
            </a:r>
          </a:p>
          <a:p>
            <a:r>
              <a:rPr lang="fi-FI" sz="4400" dirty="0">
                <a:solidFill>
                  <a:srgbClr val="FF0000"/>
                </a:solidFill>
              </a:rPr>
              <a:t>Kyselylinkki</a:t>
            </a:r>
          </a:p>
          <a:p>
            <a:r>
              <a:rPr lang="fi-FI" sz="4400" dirty="0">
                <a:solidFill>
                  <a:srgbClr val="FF0000"/>
                </a:solidFill>
                <a:hlinkClick r:id="rId2"/>
              </a:rPr>
              <a:t>https://haelukioon.fi/web/opiskelijalle/tyko-viikko/tyoelamaviikko/</a:t>
            </a:r>
            <a:endParaRPr lang="fi-FI" sz="4400" dirty="0">
              <a:solidFill>
                <a:srgbClr val="FF0000"/>
              </a:solidFill>
            </a:endParaRPr>
          </a:p>
          <a:p>
            <a:endParaRPr lang="fi-FI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2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242</Words>
  <Application>Microsoft Office PowerPoint</Application>
  <PresentationFormat>Laajakuva</PresentationFormat>
  <Paragraphs>34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Wingdings</vt:lpstr>
      <vt:lpstr>Office-teema</vt:lpstr>
      <vt:lpstr>TYKO-VIIKKO /  1. vsk</vt:lpstr>
      <vt:lpstr>Työpaikkojen tarkistus</vt:lpstr>
      <vt:lpstr>Ruokailut TYKO-viikolla:  KAIKKI VASTAAVAT KYSELYYN </vt:lpstr>
      <vt:lpstr>Virtuaali-TETit järjestetään seuraavasti:</vt:lpstr>
      <vt:lpstr>FORMS-kysely ruokailusta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Karjalainen Tiina</dc:creator>
  <cp:lastModifiedBy>Karjalainen Tiina</cp:lastModifiedBy>
  <cp:revision>7</cp:revision>
  <dcterms:created xsi:type="dcterms:W3CDTF">2025-02-14T07:22:51Z</dcterms:created>
  <dcterms:modified xsi:type="dcterms:W3CDTF">2025-03-10T11:44:52Z</dcterms:modified>
</cp:coreProperties>
</file>